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EB Garamond" charset="1" panose="00000000000000000000"/>
      <p:regular r:id="rId7"/>
    </p:embeddedFont>
    <p:embeddedFont>
      <p:font typeface="Ovo" charset="1" panose="02020502070400060406"/>
      <p:regular r:id="rId8"/>
    </p:embeddedFont>
    <p:embeddedFont>
      <p:font typeface="Eyesome Script" charset="1" panose="00000000000000000000"/>
      <p:regular r:id="rId9"/>
    </p:embeddedFont>
    <p:embeddedFont>
      <p:font typeface="Tangerine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323341" y="5809286"/>
            <a:ext cx="8614118" cy="1871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5"/>
              </a:lnSpc>
            </a:pPr>
            <a:r>
              <a:rPr lang="en-US" sz="7365" spc="2209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WEDDING OF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244320" y="36194695"/>
            <a:ext cx="20772161" cy="2673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27"/>
              </a:lnSpc>
            </a:pPr>
            <a:r>
              <a:rPr lang="en-US" sz="7946" spc="1319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123 Anywhere St., </a:t>
            </a:r>
          </a:p>
          <a:p>
            <a:pPr algn="ctr">
              <a:lnSpc>
                <a:spcPts val="10727"/>
              </a:lnSpc>
            </a:pPr>
            <a:r>
              <a:rPr lang="en-US" sz="7946" spc="1319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Any City, ST 12345</a:t>
            </a:r>
          </a:p>
        </p:txBody>
      </p:sp>
      <p:sp>
        <p:nvSpPr>
          <p:cNvPr name="AutoShape 4" id="4"/>
          <p:cNvSpPr/>
          <p:nvPr/>
        </p:nvSpPr>
        <p:spPr>
          <a:xfrm flipH="true">
            <a:off x="8802760" y="30592523"/>
            <a:ext cx="11419154" cy="0"/>
          </a:xfrm>
          <a:prstGeom prst="line">
            <a:avLst/>
          </a:prstGeom>
          <a:ln cap="rnd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5499369" y="20586520"/>
            <a:ext cx="17434015" cy="3092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58"/>
              </a:lnSpc>
            </a:pPr>
            <a:r>
              <a:rPr lang="en-US" sz="36316">
                <a:solidFill>
                  <a:srgbClr val="000000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Olivia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04150" y="25785482"/>
            <a:ext cx="17434015" cy="3092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58"/>
              </a:lnSpc>
            </a:pPr>
            <a:r>
              <a:rPr lang="en-US" sz="36316">
                <a:solidFill>
                  <a:srgbClr val="000000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Mark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02760" y="28329681"/>
            <a:ext cx="11704320" cy="1672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8"/>
              </a:lnSpc>
            </a:pPr>
            <a:r>
              <a:rPr lang="en-US" sz="8139" spc="2441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10.05.2026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78240" y="30734809"/>
            <a:ext cx="11704320" cy="1672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8"/>
              </a:lnSpc>
            </a:pPr>
            <a:r>
              <a:rPr lang="en-US" sz="8139" spc="2441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AT 2:30 PM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13400" y="18875200"/>
            <a:ext cx="6490750" cy="7443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14"/>
              </a:lnSpc>
            </a:pPr>
            <a:r>
              <a:rPr lang="en-US" sz="44861">
                <a:solidFill>
                  <a:srgbClr val="000000"/>
                </a:solidFill>
                <a:latin typeface="Tangerine"/>
                <a:ea typeface="Tangerine"/>
                <a:cs typeface="Tangerine"/>
                <a:sym typeface="Tangerine"/>
              </a:rPr>
              <a:t>&amp;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2192801">
            <a:off x="-8360554" y="23742880"/>
            <a:ext cx="18397026" cy="15545487"/>
          </a:xfrm>
          <a:custGeom>
            <a:avLst/>
            <a:gdLst/>
            <a:ahLst/>
            <a:cxnLst/>
            <a:rect r="r" b="b" t="t" l="l"/>
            <a:pathLst>
              <a:path h="15545487" w="18397026">
                <a:moveTo>
                  <a:pt x="0" y="0"/>
                </a:moveTo>
                <a:lnTo>
                  <a:pt x="18397026" y="0"/>
                </a:lnTo>
                <a:lnTo>
                  <a:pt x="18397026" y="15545486"/>
                </a:lnTo>
                <a:lnTo>
                  <a:pt x="0" y="155454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8398968">
            <a:off x="19411356" y="2866145"/>
            <a:ext cx="20674172" cy="17469676"/>
          </a:xfrm>
          <a:custGeom>
            <a:avLst/>
            <a:gdLst/>
            <a:ahLst/>
            <a:cxnLst/>
            <a:rect r="r" b="b" t="t" l="l"/>
            <a:pathLst>
              <a:path h="17469676" w="20674172">
                <a:moveTo>
                  <a:pt x="0" y="0"/>
                </a:moveTo>
                <a:lnTo>
                  <a:pt x="20674173" y="0"/>
                </a:lnTo>
                <a:lnTo>
                  <a:pt x="20674173" y="17469675"/>
                </a:lnTo>
                <a:lnTo>
                  <a:pt x="0" y="174696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0482560" y="26117220"/>
            <a:ext cx="16285700" cy="17120316"/>
          </a:xfrm>
          <a:custGeom>
            <a:avLst/>
            <a:gdLst/>
            <a:ahLst/>
            <a:cxnLst/>
            <a:rect r="r" b="b" t="t" l="l"/>
            <a:pathLst>
              <a:path h="17120316" w="16285700">
                <a:moveTo>
                  <a:pt x="0" y="0"/>
                </a:moveTo>
                <a:lnTo>
                  <a:pt x="16285700" y="0"/>
                </a:lnTo>
                <a:lnTo>
                  <a:pt x="16285700" y="17120315"/>
                </a:lnTo>
                <a:lnTo>
                  <a:pt x="0" y="17120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19559">
            <a:off x="-8105603" y="861084"/>
            <a:ext cx="20402184" cy="19849625"/>
          </a:xfrm>
          <a:custGeom>
            <a:avLst/>
            <a:gdLst/>
            <a:ahLst/>
            <a:cxnLst/>
            <a:rect r="r" b="b" t="t" l="l"/>
            <a:pathLst>
              <a:path h="19849625" w="20402184">
                <a:moveTo>
                  <a:pt x="0" y="0"/>
                </a:moveTo>
                <a:lnTo>
                  <a:pt x="20402185" y="0"/>
                </a:lnTo>
                <a:lnTo>
                  <a:pt x="20402185" y="19849625"/>
                </a:lnTo>
                <a:lnTo>
                  <a:pt x="0" y="1984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DAGytHOWdFg</dc:identifier>
  <dcterms:modified xsi:type="dcterms:W3CDTF">2011-08-01T06:04:30Z</dcterms:modified>
  <cp:revision>1</cp:revision>
  <dc:title>White Aesthetic Eucalyptus Wedding Invitation Poster (32 x 48 in)</dc:title>
</cp:coreProperties>
</file>